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307" r:id="rId3"/>
    <p:sldId id="258" r:id="rId4"/>
    <p:sldId id="260" r:id="rId5"/>
    <p:sldId id="271" r:id="rId6"/>
    <p:sldId id="338" r:id="rId7"/>
    <p:sldId id="339" r:id="rId8"/>
    <p:sldId id="340" r:id="rId9"/>
    <p:sldId id="341" r:id="rId10"/>
    <p:sldId id="264" r:id="rId11"/>
    <p:sldId id="265" r:id="rId12"/>
    <p:sldId id="266" r:id="rId13"/>
    <p:sldId id="267" r:id="rId14"/>
    <p:sldId id="377" r:id="rId15"/>
    <p:sldId id="378" r:id="rId16"/>
    <p:sldId id="379" r:id="rId17"/>
    <p:sldId id="380" r:id="rId18"/>
    <p:sldId id="381" r:id="rId19"/>
    <p:sldId id="382" r:id="rId20"/>
    <p:sldId id="342" r:id="rId21"/>
    <p:sldId id="376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273" r:id="rId50"/>
    <p:sldId id="261" r:id="rId51"/>
    <p:sldId id="294" r:id="rId52"/>
    <p:sldId id="295" r:id="rId53"/>
    <p:sldId id="300" r:id="rId54"/>
    <p:sldId id="301" r:id="rId55"/>
    <p:sldId id="329" r:id="rId56"/>
    <p:sldId id="337" r:id="rId57"/>
    <p:sldId id="383" r:id="rId58"/>
    <p:sldId id="384" r:id="rId59"/>
    <p:sldId id="385" r:id="rId60"/>
    <p:sldId id="386" r:id="rId61"/>
    <p:sldId id="387" r:id="rId62"/>
    <p:sldId id="296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0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14" autoAdjust="0"/>
  </p:normalViewPr>
  <p:slideViewPr>
    <p:cSldViewPr>
      <p:cViewPr>
        <p:scale>
          <a:sx n="75" d="100"/>
          <a:sy n="75" d="100"/>
        </p:scale>
        <p:origin x="-1224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62ABC-6A05-4A09-BDEE-749E142CDBB5}" type="datetimeFigureOut">
              <a:rPr lang="en-US" smtClean="0"/>
              <a:t>5/6/2010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FCDDD-79CA-4EA4-BD79-C12EBAC693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C42B77-6506-4878-BBFD-965F914075CC}" type="slidenum">
              <a:rPr lang="en-US"/>
              <a:pPr/>
              <a:t>6</a:t>
            </a:fld>
            <a:endParaRPr lang="en-US"/>
          </a:p>
        </p:txBody>
      </p:sp>
      <p:sp>
        <p:nvSpPr>
          <p:cNvPr id="71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976DE5-1B8A-4DD2-AA92-02A9A158D4D7}" type="slidenum">
              <a:rPr lang="en-US"/>
              <a:pPr/>
              <a:t>7</a:t>
            </a:fld>
            <a:endParaRPr lang="en-US"/>
          </a:p>
        </p:txBody>
      </p:sp>
      <p:sp>
        <p:nvSpPr>
          <p:cNvPr id="81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1F54E4-FA6C-49D7-B250-C97792857BD9}" type="slidenum">
              <a:rPr lang="en-US"/>
              <a:pPr/>
              <a:t>8</a:t>
            </a:fld>
            <a:endParaRPr lang="en-US"/>
          </a:p>
        </p:txBody>
      </p:sp>
      <p:sp>
        <p:nvSpPr>
          <p:cNvPr id="92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90CFBF-AA03-44B5-A300-433164213610}" type="slidenum">
              <a:rPr lang="en-US"/>
              <a:pPr/>
              <a:t>9</a:t>
            </a:fld>
            <a:endParaRPr lang="en-US"/>
          </a:p>
        </p:txBody>
      </p:sp>
      <p:sp>
        <p:nvSpPr>
          <p:cNvPr id="102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E03264DB-3BE9-417B-85B9-4053FD42EC6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dp/B0021AFXZO/?tag=googhydr-20&amp;hvadid=4642453947&amp;ref=pd_sl_92i8qt43ux_e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23gadget.com/incEngine/?name=Portable-Solar-Power-Charger-Single-18V-320mAh-Output&amp;product=1030210331&amp;affiliate=605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40.gif"/><Relationship Id="rId7" Type="http://schemas.openxmlformats.org/officeDocument/2006/relationships/image" Target="../media/image43.gif"/><Relationship Id="rId2" Type="http://schemas.openxmlformats.org/officeDocument/2006/relationships/hyperlink" Target="http://www.kadtronix.com/digio/motion/usb_motion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hyperlink" Target="http://www.digi.com/products/model.jsp?lid=EN&amp;pgid=60&amp;pfid=29&amp;mtid=491&amp;amtid=491&amp;pm=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Specifications Documentation</a:t>
            </a:r>
          </a:p>
          <a:p>
            <a:endParaRPr lang="en-US" dirty="0" smtClean="0"/>
          </a:p>
        </p:txBody>
      </p:sp>
      <p:pic>
        <p:nvPicPr>
          <p:cNvPr id="4" name="Picture 3" descr="hoot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1905000" cy="190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University of Montana</a:t>
            </a:r>
          </a:p>
          <a:p>
            <a:r>
              <a:rPr lang="en-US" dirty="0" smtClean="0"/>
              <a:t>Computer Science Dept.</a:t>
            </a:r>
          </a:p>
          <a:p>
            <a:r>
              <a:rPr lang="en-US" dirty="0" smtClean="0"/>
              <a:t>CS 442 Group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Specifications</a:t>
            </a:r>
            <a:endParaRPr lang="en-US" dirty="0"/>
          </a:p>
        </p:txBody>
      </p:sp>
      <p:pic>
        <p:nvPicPr>
          <p:cNvPr id="4" name="Content Placeholder 3" descr="IMG_20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Specifications</a:t>
            </a:r>
            <a:endParaRPr lang="en-US" dirty="0"/>
          </a:p>
        </p:txBody>
      </p:sp>
      <p:pic>
        <p:nvPicPr>
          <p:cNvPr id="4" name="Content Placeholder 3" descr="IMG_20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Specifications</a:t>
            </a:r>
            <a:endParaRPr lang="en-US" dirty="0"/>
          </a:p>
        </p:txBody>
      </p:sp>
      <p:pic>
        <p:nvPicPr>
          <p:cNvPr id="4" name="Content Placeholder 3" descr="IMG_20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6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Specifications</a:t>
            </a:r>
            <a:endParaRPr lang="en-US" dirty="0"/>
          </a:p>
        </p:txBody>
      </p:sp>
      <p:pic>
        <p:nvPicPr>
          <p:cNvPr id="4" name="Content Placeholder 3" descr="IMG_20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6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Uses a custom </a:t>
            </a:r>
            <a:r>
              <a:rPr lang="en-US" dirty="0" err="1" smtClean="0"/>
              <a:t>ScheduledEvent</a:t>
            </a:r>
            <a:r>
              <a:rPr lang="en-US" dirty="0" smtClean="0"/>
              <a:t> class to encapsulate everything related to an event. </a:t>
            </a:r>
          </a:p>
          <a:p>
            <a:pPr lvl="1"/>
            <a:r>
              <a:rPr lang="en-US" dirty="0" smtClean="0"/>
              <a:t>Moving events to other days</a:t>
            </a:r>
          </a:p>
          <a:p>
            <a:pPr lvl="1"/>
            <a:r>
              <a:rPr lang="en-US" dirty="0" smtClean="0"/>
              <a:t>Comparing events</a:t>
            </a:r>
          </a:p>
          <a:p>
            <a:pPr lvl="1"/>
            <a:r>
              <a:rPr lang="en-US" dirty="0" smtClean="0"/>
              <a:t>Notifies the </a:t>
            </a:r>
            <a:r>
              <a:rPr lang="en-US" dirty="0" err="1" smtClean="0"/>
              <a:t>BindingList</a:t>
            </a:r>
            <a:r>
              <a:rPr lang="en-US" dirty="0" smtClean="0"/>
              <a:t>&lt;T&gt; as fields change</a:t>
            </a:r>
          </a:p>
          <a:p>
            <a:r>
              <a:rPr lang="en-US" dirty="0" smtClean="0"/>
              <a:t>The main form utilizes a </a:t>
            </a:r>
            <a:r>
              <a:rPr lang="en-US" dirty="0" err="1" smtClean="0"/>
              <a:t>BindingList</a:t>
            </a:r>
            <a:r>
              <a:rPr lang="en-US" dirty="0" smtClean="0"/>
              <a:t>&lt;</a:t>
            </a:r>
            <a:r>
              <a:rPr lang="en-US" dirty="0" err="1" smtClean="0"/>
              <a:t>ScheduledEvent</a:t>
            </a:r>
            <a:r>
              <a:rPr lang="en-US" dirty="0" smtClean="0"/>
              <a:t>&gt; and remains bound to the list. *Any* change to the list’s objects will be automatically reflected on the </a:t>
            </a:r>
            <a:r>
              <a:rPr lang="en-US" dirty="0" err="1" smtClean="0"/>
              <a:t>DataGridView</a:t>
            </a:r>
            <a:endParaRPr lang="en-US" dirty="0" smtClean="0"/>
          </a:p>
          <a:p>
            <a:r>
              <a:rPr lang="en-US" dirty="0" smtClean="0"/>
              <a:t>Implements an event handler to facilitate the notifications of field changes</a:t>
            </a:r>
          </a:p>
          <a:p>
            <a:r>
              <a:rPr lang="en-US" dirty="0" smtClean="0"/>
              <a:t>Utilizes an </a:t>
            </a:r>
            <a:r>
              <a:rPr lang="en-US" dirty="0" err="1" smtClean="0"/>
              <a:t>XmlSerializer</a:t>
            </a:r>
            <a:r>
              <a:rPr lang="en-US" dirty="0"/>
              <a:t> </a:t>
            </a:r>
            <a:r>
              <a:rPr lang="en-US" dirty="0" smtClean="0"/>
              <a:t>and modifiers on </a:t>
            </a:r>
            <a:r>
              <a:rPr lang="en-US" dirty="0" err="1" smtClean="0"/>
              <a:t>accessors</a:t>
            </a:r>
            <a:r>
              <a:rPr lang="en-US" dirty="0" smtClean="0"/>
              <a:t> to tell the </a:t>
            </a:r>
            <a:r>
              <a:rPr lang="en-US" dirty="0" err="1" smtClean="0"/>
              <a:t>serializer</a:t>
            </a:r>
            <a:r>
              <a:rPr lang="en-US" dirty="0" smtClean="0"/>
              <a:t> what fields to serialize and how to format them.</a:t>
            </a:r>
          </a:p>
          <a:p>
            <a:r>
              <a:rPr lang="en-US" dirty="0" smtClean="0"/>
              <a:t>Uses a Memento pattern to facilitate one-step undo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ystem over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43" y="0"/>
            <a:ext cx="59105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u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050" y="76200"/>
            <a:ext cx="7581900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ence - ev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7415" y="0"/>
            <a:ext cx="63291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ence - hoot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5887" y="904875"/>
            <a:ext cx="6372225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“Wolf Box” Project started as a way to track wolves</a:t>
            </a:r>
          </a:p>
          <a:p>
            <a:pPr lvl="1"/>
            <a:r>
              <a:rPr lang="en-US" dirty="0" smtClean="0"/>
              <a:t>Broadcasts wolf howl</a:t>
            </a:r>
          </a:p>
          <a:p>
            <a:pPr lvl="1"/>
            <a:r>
              <a:rPr lang="en-US" dirty="0" smtClean="0"/>
              <a:t>Records howl feedback from wolves in the area</a:t>
            </a:r>
          </a:p>
          <a:p>
            <a:r>
              <a:rPr lang="en-US" b="1" dirty="0" smtClean="0"/>
              <a:t>Unfortunately, software wasn’t usable</a:t>
            </a:r>
          </a:p>
          <a:p>
            <a:pPr lvl="1"/>
            <a:r>
              <a:rPr lang="en-US" b="1" dirty="0" smtClean="0"/>
              <a:t>Driver software very buggy</a:t>
            </a:r>
          </a:p>
          <a:p>
            <a:pPr lvl="2"/>
            <a:r>
              <a:rPr lang="en-US" dirty="0" smtClean="0"/>
              <a:t>Unit drained battery life</a:t>
            </a:r>
          </a:p>
          <a:p>
            <a:pPr lvl="2"/>
            <a:r>
              <a:rPr lang="en-US" dirty="0" smtClean="0"/>
              <a:t>Schedule didn’t work correctly</a:t>
            </a:r>
          </a:p>
          <a:p>
            <a:pPr lvl="2"/>
            <a:r>
              <a:rPr lang="en-US" dirty="0" smtClean="0"/>
              <a:t>Recorded while playing audio files</a:t>
            </a:r>
          </a:p>
          <a:p>
            <a:pPr lvl="1"/>
            <a:r>
              <a:rPr lang="en-US" b="1" dirty="0" smtClean="0"/>
              <a:t>Difficult to manage user interface</a:t>
            </a:r>
          </a:p>
          <a:p>
            <a:pPr lvl="2"/>
            <a:r>
              <a:rPr lang="en-US" dirty="0" smtClean="0"/>
              <a:t>Command line interface</a:t>
            </a:r>
          </a:p>
          <a:p>
            <a:r>
              <a:rPr lang="en-US" b="1" dirty="0" smtClean="0"/>
              <a:t>So they called in the experts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smtClean="0"/>
              <a:t>Dr. Joel </a:t>
            </a:r>
            <a:r>
              <a:rPr lang="en-US" dirty="0" smtClean="0"/>
              <a:t>Henry and the CS442 Crew”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Scheduler </a:t>
            </a:r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Generates an XML-based representation of a schedule of events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Device OS: </a:t>
            </a:r>
            <a:r>
              <a:rPr lang="en-US" dirty="0" err="1" smtClean="0"/>
              <a:t>Ubuntu</a:t>
            </a:r>
            <a:r>
              <a:rPr lang="en-US" dirty="0" smtClean="0"/>
              <a:t> 9.10.</a:t>
            </a:r>
          </a:p>
          <a:p>
            <a:r>
              <a:rPr lang="en-US" b="1" dirty="0" smtClean="0"/>
              <a:t>Scheduler GUI: </a:t>
            </a:r>
            <a:r>
              <a:rPr lang="en-US" dirty="0" smtClean="0"/>
              <a:t>Any Windows environment.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In Scheduler folder, Run Setup.exe: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pic>
        <p:nvPicPr>
          <p:cNvPr id="3074" name="Picture 2" descr="C:\Users\Neophile\Documents\School\Computer Science\CS 442 - Advanced Programming II\Project\Docs\UserManual\GUI Screenies\Install 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819400"/>
            <a:ext cx="126492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dirty="0" smtClean="0"/>
              <a:t>2. Click Install</a:t>
            </a:r>
          </a:p>
        </p:txBody>
      </p:sp>
      <p:pic>
        <p:nvPicPr>
          <p:cNvPr id="4098" name="Picture 2" descr="C:\Users\Neophile\Documents\School\Computer Science\CS 442 - Advanced Programming II\Project\Docs\UserManual\GUI Screenies\Install Screen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362200"/>
            <a:ext cx="5859462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Complete!</a:t>
            </a: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a Schedule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a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Create a Category</a:t>
            </a:r>
          </a:p>
          <a:p>
            <a:pPr marL="514350" indent="-514350">
              <a:buAutoNum type="arabicPeriod"/>
            </a:pPr>
            <a:r>
              <a:rPr lang="en-US" dirty="0" smtClean="0"/>
              <a:t>Add Audio</a:t>
            </a:r>
          </a:p>
          <a:p>
            <a:pPr marL="514350" indent="-514350">
              <a:buAutoNum type="arabicPeriod"/>
            </a:pPr>
            <a:r>
              <a:rPr lang="en-US" dirty="0" smtClean="0"/>
              <a:t>Create an Event</a:t>
            </a:r>
          </a:p>
          <a:p>
            <a:pPr marL="514350" indent="-514350">
              <a:buAutoNum type="arabicPeriod"/>
            </a:pPr>
            <a:r>
              <a:rPr lang="en-US" dirty="0" smtClean="0"/>
              <a:t>View All Events</a:t>
            </a:r>
          </a:p>
          <a:p>
            <a:pPr marL="514350" indent="-514350">
              <a:buAutoNum type="arabicPeriod"/>
            </a:pPr>
            <a:r>
              <a:rPr lang="en-US" dirty="0" smtClean="0"/>
              <a:t>View Specific Event</a:t>
            </a:r>
          </a:p>
          <a:p>
            <a:pPr marL="514350" indent="-514350">
              <a:buAutoNum type="arabicPeriod"/>
            </a:pPr>
            <a:r>
              <a:rPr lang="en-US" dirty="0" smtClean="0"/>
              <a:t>Copy/Paste an Event</a:t>
            </a:r>
          </a:p>
          <a:p>
            <a:pPr marL="514350" indent="-514350">
              <a:buAutoNum type="arabicPeriod"/>
            </a:pPr>
            <a:r>
              <a:rPr lang="en-US" dirty="0" smtClean="0"/>
              <a:t>Copy/Paste Multiple Events</a:t>
            </a:r>
          </a:p>
          <a:p>
            <a:pPr marL="514350" indent="-514350">
              <a:buAutoNum type="arabicPeriod"/>
            </a:pPr>
            <a:r>
              <a:rPr lang="en-US" dirty="0" smtClean="0"/>
              <a:t>Save Schedule</a:t>
            </a:r>
          </a:p>
          <a:p>
            <a:pPr marL="514350" indent="-514350">
              <a:buAutoNum type="arabicPeriod"/>
            </a:pPr>
            <a:r>
              <a:rPr lang="en-US" dirty="0" smtClean="0"/>
              <a:t>Export Schedule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Category</a:t>
            </a:r>
            <a:endParaRPr lang="en-US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Category</a:t>
            </a:r>
            <a:endParaRPr lang="en-US" dirty="0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Category</a:t>
            </a:r>
            <a:endParaRPr lang="en-US" dirty="0"/>
          </a:p>
        </p:txBody>
      </p:sp>
      <p:pic>
        <p:nvPicPr>
          <p:cNvPr id="6" name="Content Placeholder 5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Minimum Requirements:</a:t>
            </a:r>
          </a:p>
          <a:p>
            <a:pPr lvl="1"/>
            <a:r>
              <a:rPr lang="en-US" dirty="0" smtClean="0"/>
              <a:t>Save recordings as .WAV</a:t>
            </a:r>
          </a:p>
          <a:p>
            <a:pPr lvl="1"/>
            <a:r>
              <a:rPr lang="en-US" dirty="0" smtClean="0"/>
              <a:t>Broadcast .mp3 or .WAV</a:t>
            </a:r>
          </a:p>
          <a:p>
            <a:pPr lvl="2"/>
            <a:r>
              <a:rPr lang="en-US" dirty="0" smtClean="0"/>
              <a:t>Speakers should broadcast &gt; than 1 direction</a:t>
            </a:r>
          </a:p>
          <a:p>
            <a:pPr lvl="2"/>
            <a:r>
              <a:rPr lang="en-US" dirty="0" smtClean="0"/>
              <a:t>90-100 dB within 3-5 ft</a:t>
            </a:r>
          </a:p>
          <a:p>
            <a:pPr lvl="1"/>
            <a:r>
              <a:rPr lang="en-US" dirty="0" smtClean="0"/>
              <a:t>Be able to record after broadcast for user specified time</a:t>
            </a:r>
          </a:p>
          <a:p>
            <a:pPr lvl="2"/>
            <a:r>
              <a:rPr lang="en-US" dirty="0" smtClean="0"/>
              <a:t>Previous software recorded while playing</a:t>
            </a:r>
          </a:p>
          <a:p>
            <a:pPr lvl="1"/>
            <a:r>
              <a:rPr lang="en-US" dirty="0" smtClean="0"/>
              <a:t>Be able to broadcast multiple times a day as input by user</a:t>
            </a:r>
          </a:p>
          <a:p>
            <a:pPr lvl="2"/>
            <a:r>
              <a:rPr lang="en-US" dirty="0" smtClean="0"/>
              <a:t>Previous Use: Once in the morning, once at night</a:t>
            </a:r>
          </a:p>
          <a:p>
            <a:pPr lvl="1"/>
            <a:r>
              <a:rPr lang="en-US" dirty="0" smtClean="0"/>
              <a:t>Hibernate after broadcast/record session is over until next scheduled broadcast/record</a:t>
            </a:r>
          </a:p>
          <a:p>
            <a:pPr lvl="2"/>
            <a:r>
              <a:rPr lang="en-US" dirty="0" smtClean="0"/>
              <a:t>Previous software wouldn’t go into sleep mode and drained battery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Audio</a:t>
            </a:r>
            <a:endParaRPr lang="en-US" dirty="0"/>
          </a:p>
        </p:txBody>
      </p:sp>
      <p:pic>
        <p:nvPicPr>
          <p:cNvPr id="5" name="Content Placeholder 4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8621"/>
            <a:ext cx="8229600" cy="4389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Audio</a:t>
            </a:r>
            <a:endParaRPr lang="en-US" dirty="0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Audio</a:t>
            </a:r>
            <a:endParaRPr lang="en-US" dirty="0"/>
          </a:p>
        </p:txBody>
      </p:sp>
      <p:pic>
        <p:nvPicPr>
          <p:cNvPr id="6" name="Content Placeholder 5" descr="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Audio</a:t>
            </a:r>
            <a:endParaRPr lang="en-US" dirty="0"/>
          </a:p>
        </p:txBody>
      </p:sp>
      <p:pic>
        <p:nvPicPr>
          <p:cNvPr id="5" name="Content Placeholder 4" descr="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Event</a:t>
            </a:r>
            <a:endParaRPr lang="en-US" dirty="0"/>
          </a:p>
        </p:txBody>
      </p:sp>
      <p:pic>
        <p:nvPicPr>
          <p:cNvPr id="6" name="Content Placeholder 4" descr="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Event</a:t>
            </a:r>
            <a:endParaRPr lang="en-US" dirty="0"/>
          </a:p>
        </p:txBody>
      </p:sp>
      <p:pic>
        <p:nvPicPr>
          <p:cNvPr id="5" name="Content Placeholder 4" descr="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All Events</a:t>
            </a:r>
            <a:endParaRPr lang="en-US" dirty="0"/>
          </a:p>
        </p:txBody>
      </p:sp>
      <p:pic>
        <p:nvPicPr>
          <p:cNvPr id="5" name="Content Placeholder 4" descr="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All Events</a:t>
            </a:r>
            <a:endParaRPr lang="en-US" dirty="0"/>
          </a:p>
        </p:txBody>
      </p:sp>
      <p:pic>
        <p:nvPicPr>
          <p:cNvPr id="6" name="Content Placeholder 5" descr="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Specific Event</a:t>
            </a:r>
            <a:endParaRPr lang="en-US" dirty="0"/>
          </a:p>
        </p:txBody>
      </p:sp>
      <p:pic>
        <p:nvPicPr>
          <p:cNvPr id="6" name="Content Placeholder 5" descr="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Specific Event</a:t>
            </a:r>
            <a:endParaRPr lang="en-US" dirty="0"/>
          </a:p>
        </p:txBody>
      </p:sp>
      <p:pic>
        <p:nvPicPr>
          <p:cNvPr id="5" name="Content Placeholder 4" descr="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Ideal Requirements:</a:t>
            </a:r>
          </a:p>
          <a:p>
            <a:pPr lvl="1"/>
            <a:r>
              <a:rPr lang="en-US" dirty="0" smtClean="0"/>
              <a:t>Be able to stay in the field for a MINIMUM of a week</a:t>
            </a:r>
          </a:p>
          <a:p>
            <a:pPr lvl="2"/>
            <a:r>
              <a:rPr lang="en-US" dirty="0" smtClean="0"/>
              <a:t>Old software caused batteries in units to die after 2 days of normal use</a:t>
            </a:r>
          </a:p>
          <a:p>
            <a:pPr lvl="1"/>
            <a:r>
              <a:rPr lang="en-US" dirty="0" smtClean="0"/>
              <a:t>Keep within $2500 budget per unit, or $10,000 to build 4 more</a:t>
            </a:r>
          </a:p>
          <a:p>
            <a:pPr lvl="1"/>
            <a:r>
              <a:rPr lang="en-US" dirty="0" smtClean="0"/>
              <a:t>Maximize portability for easier fieldwork</a:t>
            </a:r>
          </a:p>
          <a:p>
            <a:pPr lvl="2"/>
            <a:r>
              <a:rPr lang="en-US" dirty="0" smtClean="0"/>
              <a:t>Long hikes to move these units into the field</a:t>
            </a:r>
          </a:p>
          <a:p>
            <a:pPr lvl="2"/>
            <a:r>
              <a:rPr lang="en-US" dirty="0" smtClean="0"/>
              <a:t>USB mounting for easy data exchange between scheduler/hardware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Selected Events</a:t>
            </a:r>
            <a:endParaRPr lang="en-US" dirty="0"/>
          </a:p>
        </p:txBody>
      </p:sp>
      <p:pic>
        <p:nvPicPr>
          <p:cNvPr id="5" name="Content Placeholder 4" descr="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2592"/>
            <a:ext cx="8229600" cy="4401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Selected Events</a:t>
            </a:r>
            <a:endParaRPr lang="en-US" dirty="0"/>
          </a:p>
        </p:txBody>
      </p:sp>
      <p:pic>
        <p:nvPicPr>
          <p:cNvPr id="6" name="Content Placeholder 5" descr="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8621"/>
            <a:ext cx="8229600" cy="4389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Selected Events</a:t>
            </a:r>
            <a:endParaRPr lang="en-US" dirty="0"/>
          </a:p>
        </p:txBody>
      </p:sp>
      <p:pic>
        <p:nvPicPr>
          <p:cNvPr id="6" name="Content Placeholder 5" descr="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8621"/>
            <a:ext cx="8229600" cy="4389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Paste Selected Events</a:t>
            </a:r>
            <a:endParaRPr lang="en-US" dirty="0"/>
          </a:p>
        </p:txBody>
      </p:sp>
      <p:pic>
        <p:nvPicPr>
          <p:cNvPr id="5" name="Content Placeholder 4" descr="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Schedule</a:t>
            </a:r>
            <a:endParaRPr lang="en-US" dirty="0"/>
          </a:p>
        </p:txBody>
      </p:sp>
      <p:pic>
        <p:nvPicPr>
          <p:cNvPr id="5" name="Content Placeholder 4" descr="1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Schedule</a:t>
            </a:r>
            <a:endParaRPr lang="en-US" dirty="0"/>
          </a:p>
        </p:txBody>
      </p:sp>
      <p:pic>
        <p:nvPicPr>
          <p:cNvPr id="6" name="Content Placeholder 5" descr="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3579"/>
            <a:ext cx="8229600" cy="43992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Schedule</a:t>
            </a:r>
            <a:endParaRPr lang="en-US" dirty="0"/>
          </a:p>
        </p:txBody>
      </p:sp>
      <p:pic>
        <p:nvPicPr>
          <p:cNvPr id="5" name="Content Placeholder 4" descr="1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65607"/>
            <a:ext cx="8229600" cy="439514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Schedule</a:t>
            </a:r>
            <a:endParaRPr lang="en-US" dirty="0"/>
          </a:p>
        </p:txBody>
      </p:sp>
      <p:pic>
        <p:nvPicPr>
          <p:cNvPr id="6" name="Content Placeholder 5" descr="ScheduleZipFol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3048000"/>
            <a:ext cx="1219316" cy="1172419"/>
          </a:xfrm>
        </p:spPr>
      </p:pic>
      <p:pic>
        <p:nvPicPr>
          <p:cNvPr id="1026" name="Picture 2" descr="C:\Users\Neophile\Documents\School\Computer Science\CS 442 - Advanced Programming II\Project\Docs\UserManual\Kingston DataTraveler I USB flash drive - 8 GB - Bla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2438400"/>
            <a:ext cx="2095500" cy="20955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3276600" y="37338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Must create a category to add audio</a:t>
            </a:r>
          </a:p>
          <a:p>
            <a:r>
              <a:rPr lang="en-US" dirty="0" smtClean="0"/>
              <a:t>Must add audio to create an event</a:t>
            </a:r>
          </a:p>
          <a:p>
            <a:r>
              <a:rPr lang="en-US" dirty="0" smtClean="0"/>
              <a:t>Error messages handle any potential problems with schedule creation</a:t>
            </a:r>
          </a:p>
          <a:p>
            <a:r>
              <a:rPr lang="en-US" dirty="0" smtClean="0"/>
              <a:t>Inline editing/validation of event data is supported</a:t>
            </a:r>
          </a:p>
          <a:p>
            <a:r>
              <a:rPr lang="en-US" dirty="0" smtClean="0"/>
              <a:t>Delete an event by clicking on the left arrow next to an event and hitting the delete key on your keyboard</a:t>
            </a:r>
          </a:p>
          <a:p>
            <a:r>
              <a:rPr lang="en-US" dirty="0" smtClean="0"/>
              <a:t>To change the audio file associated with an event, select a new audio file from the Audio Files tree, then double click the event's audio file you want to update</a:t>
            </a:r>
          </a:p>
          <a:p>
            <a:r>
              <a:rPr lang="en-US" dirty="0" smtClean="0"/>
              <a:t>Can create play/record events mutually exclusive of one another or together in a single event</a:t>
            </a:r>
          </a:p>
          <a:p>
            <a:r>
              <a:rPr lang="en-US" dirty="0" smtClean="0"/>
              <a:t>Schedule.zip contains an .xml file of the events schedule and the associated audio files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Hoot Daemon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Copy </a:t>
            </a:r>
            <a:r>
              <a:rPr lang="en-US" dirty="0" err="1" smtClean="0"/>
              <a:t>hootd</a:t>
            </a:r>
            <a:r>
              <a:rPr lang="en-US" dirty="0" smtClean="0"/>
              <a:t> folder onto a flash drive</a:t>
            </a:r>
          </a:p>
          <a:p>
            <a:pPr marL="514350" indent="-514350">
              <a:buAutoNum type="arabicPeriod"/>
            </a:pPr>
            <a:r>
              <a:rPr lang="en-US" dirty="0" smtClean="0"/>
              <a:t>Paste </a:t>
            </a:r>
            <a:r>
              <a:rPr lang="en-US" dirty="0" err="1" smtClean="0"/>
              <a:t>hootd</a:t>
            </a:r>
            <a:r>
              <a:rPr lang="en-US" dirty="0" smtClean="0"/>
              <a:t> folder to desktop of device</a:t>
            </a:r>
          </a:p>
          <a:p>
            <a:pPr marL="514350" indent="-514350">
              <a:buAutoNum type="arabicPeriod"/>
            </a:pPr>
            <a:r>
              <a:rPr lang="en-US" dirty="0" smtClean="0"/>
              <a:t>Go into folder and execute install.sh</a:t>
            </a:r>
          </a:p>
        </p:txBody>
      </p:sp>
      <p:pic>
        <p:nvPicPr>
          <p:cNvPr id="2050" name="Picture 2" descr="C:\Users\Neophile\Documents\School\Computer Science\CS 442 - Advanced Programming II\Project\Docs\UserManual\Kingston DataTraveler I USB flash drive - 8 GB - Bla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886200"/>
            <a:ext cx="1676400" cy="1676400"/>
          </a:xfrm>
          <a:prstGeom prst="rect">
            <a:avLst/>
          </a:prstGeom>
          <a:noFill/>
        </p:spPr>
      </p:pic>
      <p:pic>
        <p:nvPicPr>
          <p:cNvPr id="2051" name="Picture 3" descr="C:\Users\Neophile\Documents\School\Computer Science\CS 442 - Advanced Programming II\Project\Docs\UserManual\hootd fol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267200"/>
            <a:ext cx="1047750" cy="1152525"/>
          </a:xfrm>
          <a:prstGeom prst="rect">
            <a:avLst/>
          </a:prstGeom>
          <a:noFill/>
        </p:spPr>
      </p:pic>
      <p:pic>
        <p:nvPicPr>
          <p:cNvPr id="2052" name="Picture 4" descr="C:\Users\Neophile\Documents\School\Computer Science\CS 442 - Advanced Programming II\Project\Docs\UserManual\ubuntu-desktop-3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4191000"/>
            <a:ext cx="1828800" cy="1156671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>
            <a:stCxn id="2051" idx="3"/>
          </p:cNvCxnSpPr>
          <p:nvPr/>
        </p:nvCxnSpPr>
        <p:spPr>
          <a:xfrm flipV="1">
            <a:off x="1809750" y="4800600"/>
            <a:ext cx="1238250" cy="428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050" idx="3"/>
          </p:cNvCxnSpPr>
          <p:nvPr/>
        </p:nvCxnSpPr>
        <p:spPr>
          <a:xfrm>
            <a:off x="4800600" y="4724400"/>
            <a:ext cx="1295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Limitations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Battery life is low</a:t>
            </a:r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GUI is Windows only</a:t>
            </a:r>
          </a:p>
          <a:p>
            <a:pPr lvl="1"/>
            <a:r>
              <a:rPr lang="en-US" dirty="0" smtClean="0"/>
              <a:t>Device Drivers for </a:t>
            </a:r>
            <a:r>
              <a:rPr lang="en-US" dirty="0" err="1" smtClean="0"/>
              <a:t>Debian</a:t>
            </a:r>
            <a:r>
              <a:rPr lang="en-US" dirty="0" smtClean="0"/>
              <a:t> Linux-Based OS’s only</a:t>
            </a:r>
          </a:p>
          <a:p>
            <a:pPr lvl="2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Complete!</a:t>
            </a:r>
            <a:endParaRPr lang="en-US" dirty="0" smtClean="0"/>
          </a:p>
          <a:p>
            <a:r>
              <a:rPr lang="en-US" b="1" dirty="0" smtClean="0"/>
              <a:t>Working on future prototypes</a:t>
            </a:r>
          </a:p>
          <a:p>
            <a:pPr lvl="1"/>
            <a:r>
              <a:rPr lang="en-US" dirty="0" smtClean="0"/>
              <a:t>Different hardware and/or software</a:t>
            </a:r>
          </a:p>
          <a:p>
            <a:pPr lvl="1"/>
            <a:r>
              <a:rPr lang="en-US" dirty="0" smtClean="0"/>
              <a:t>Upgrade/add hardware components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Scheduler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Each version of the hoot scheduler was tested in three waves:</a:t>
            </a:r>
            <a:endParaRPr lang="en-US" altLang="zh-CN" dirty="0" smtClean="0">
              <a:ea typeface="宋体" charset="-122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Audio Handling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Events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Schedule Handling</a:t>
            </a:r>
            <a:endParaRPr lang="en-US" altLang="zh-CN" dirty="0" smtClean="0">
              <a:ea typeface="宋体" charset="-122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 </a:t>
            </a:r>
            <a:endParaRPr lang="en-US" altLang="zh-CN" dirty="0" smtClean="0">
              <a:ea typeface="宋体" charset="-122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Each testing phase built upon the one before (i.e. Events depended upon the use of Audio Handling). </a:t>
            </a:r>
            <a:endParaRPr lang="en-US" altLang="zh-CN" sz="2400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Audio Handling Sample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Load audio files with the same name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Load multiple audio files at once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Load unsupported audio types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Play audio 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Events Sample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Creating events with invalid inputs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Creating overlapping events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Edit events inline with valid data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Edit events inline with invalid data (i.e. record length on a play event)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Changing an events play file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Delete single/multiple events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Copy and paste single/multiple events to different days, weeks, months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Copy and paste overlapping schedules</a:t>
            </a:r>
            <a:endParaRPr lang="en-US" altLang="zh-CN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View created events </a:t>
            </a:r>
            <a:endParaRPr lang="en-US" altLang="zh-CN" dirty="0" smtClean="0">
              <a:ea typeface="宋体" charset="-122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None/>
            </a:pPr>
            <a:endParaRPr lang="en-US" altLang="zh-CN" sz="2400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Schedule Handling Sample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Saving a schedule using "Save as..." and "Save To..."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Exporting created schedule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Opening saved schedule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The Hoot System Hardware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2800" y="1604329"/>
            <a:ext cx="401472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Via </a:t>
            </a:r>
            <a:r>
              <a:rPr lang="en-US" dirty="0" err="1"/>
              <a:t>ARTiGO</a:t>
            </a:r>
            <a:r>
              <a:rPr lang="en-US" dirty="0"/>
              <a:t> A1000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C7 x86 Processor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1GB RAM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80GB Storage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On Board Video and Audio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60 watt power supply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4 USB 2.0 Slots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480" y="1859235"/>
            <a:ext cx="4014720" cy="40151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Bugs Discovered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Audio files with the same name can be loaded into the Scheduler  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An audio file removed from the hard drive still shows in the file tree 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Events are can be scheduled to overlap 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Can edit duration of Record when event is Play only and vice versa 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If user is on View Selected Date(s) Only, the first event from the date copied shows up in the day repeated upon until refreshed </a:t>
            </a:r>
            <a:endParaRPr lang="en-US" altLang="zh-CN" sz="2400" dirty="0" smtClean="0">
              <a:ea typeface="宋体" charset="-122"/>
            </a:endParaRPr>
          </a:p>
          <a:p>
            <a:pPr marL="411480" lvl="1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Clicking "Repeat" with no events copied throws a nasty error</a:t>
            </a:r>
            <a:endParaRPr lang="en-US" altLang="zh-CN" sz="2400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Hardware / </a:t>
            </a:r>
            <a:r>
              <a:rPr lang="en-US" altLang="zh-CN" dirty="0" err="1" smtClean="0">
                <a:solidFill>
                  <a:srgbClr val="000000"/>
                </a:solidFill>
                <a:latin typeface="Arial" charset="0"/>
                <a:ea typeface="宋体" charset="-122"/>
              </a:rPr>
              <a:t>hootd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  <a:r>
              <a:rPr lang="en-US" altLang="zh-CN" dirty="0" smtClean="0">
                <a:ea typeface="宋体" charset="-122"/>
              </a:rPr>
              <a:t/>
            </a:r>
            <a:br>
              <a:rPr lang="en-US" altLang="zh-CN" dirty="0" smtClean="0">
                <a:ea typeface="宋体" charset="-122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5000"/>
              </a:lnSpc>
              <a:spcBef>
                <a:spcPct val="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Test pieces</a:t>
            </a:r>
          </a:p>
          <a:p>
            <a:pPr marL="360045" lvl="1" indent="0">
              <a:lnSpc>
                <a:spcPct val="95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1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 Shut down/Weak up</a:t>
            </a:r>
          </a:p>
          <a:p>
            <a:pPr marL="360045" lvl="1" indent="0">
              <a:lnSpc>
                <a:spcPct val="95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1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 Test the application by modifying  test.xml file</a:t>
            </a:r>
          </a:p>
          <a:p>
            <a:pPr marL="360045" lvl="1" indent="0">
              <a:lnSpc>
                <a:spcPct val="95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1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 Test recording </a:t>
            </a:r>
          </a:p>
          <a:p>
            <a:pPr marL="360045" lvl="1" indent="0">
              <a:lnSpc>
                <a:spcPct val="95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1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 Test USB transfer scripts</a:t>
            </a:r>
          </a:p>
          <a:p>
            <a:pPr marL="360045" lvl="1" indent="0">
              <a:lnSpc>
                <a:spcPct val="95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1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 Installation of the application using install/uninstall scripts</a:t>
            </a:r>
          </a:p>
          <a:p>
            <a:pPr marL="360045" lvl="1" indent="0">
              <a:lnSpc>
                <a:spcPct val="95000"/>
              </a:lnSpc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1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  Final testing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</a:pP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Bugs</a:t>
            </a:r>
          </a:p>
          <a:p>
            <a:pPr marL="771525" lvl="2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The application did work for events of current day</a:t>
            </a:r>
            <a:endParaRPr lang="en-US" altLang="zh-CN" sz="1800" dirty="0" smtClean="0">
              <a:ea typeface="宋体" charset="-122"/>
            </a:endParaRPr>
          </a:p>
          <a:p>
            <a:pPr marL="771525" lvl="2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If the interval of two successive events longer than10 minutes in play/record event, it did not record  </a:t>
            </a:r>
          </a:p>
          <a:p>
            <a:pPr marL="771525" lvl="2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USB Transfer scripts unzip the schedule.zip to wrong directory(Source)</a:t>
            </a:r>
          </a:p>
          <a:p>
            <a:pPr marL="771525" lvl="2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The system won't mount USB device</a:t>
            </a:r>
            <a:endParaRPr lang="en-US" altLang="zh-CN" sz="1800" dirty="0" smtClean="0">
              <a:ea typeface="宋体" charset="-122"/>
            </a:endParaRPr>
          </a:p>
          <a:p>
            <a:pPr marL="771525" lvl="2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lang="en-US" altLang="zh-CN" sz="1800" dirty="0" err="1" smtClean="0">
                <a:solidFill>
                  <a:srgbClr val="000000"/>
                </a:solidFill>
                <a:latin typeface="Arial" charset="0"/>
                <a:ea typeface="宋体" charset="-122"/>
              </a:rPr>
              <a:t>Mic</a:t>
            </a: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/Speaker issues</a:t>
            </a:r>
          </a:p>
          <a:p>
            <a:pPr marL="771525" lvl="2" indent="-30861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pitchFamily="2" charset="2"/>
              <a:buChar char="Ø"/>
            </a:pPr>
            <a:r>
              <a:rPr lang="en-US" altLang="zh-CN" sz="1800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USB Transfer scripts unzip the schedule.zip to wrong directory(Source)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 dirty="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Future of Hoot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Have Now?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38600" cy="4525963"/>
          </a:xfrm>
        </p:spPr>
        <p:txBody>
          <a:bodyPr/>
          <a:lstStyle/>
          <a:p>
            <a:pPr algn="ctr">
              <a:buNone/>
            </a:pPr>
            <a:r>
              <a:rPr lang="en-US" b="1" u="sng" dirty="0" smtClean="0"/>
              <a:t>HARDWARE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Small Form Computer</a:t>
            </a:r>
          </a:p>
          <a:p>
            <a:pPr algn="ctr">
              <a:buNone/>
            </a:pPr>
            <a:r>
              <a:rPr lang="en-US" dirty="0" smtClean="0"/>
              <a:t>External Speaker</a:t>
            </a:r>
          </a:p>
          <a:p>
            <a:pPr algn="ctr">
              <a:buNone/>
            </a:pPr>
            <a:r>
              <a:rPr lang="en-US" dirty="0" smtClean="0"/>
              <a:t>External Microphone</a:t>
            </a:r>
          </a:p>
          <a:p>
            <a:pPr algn="ctr">
              <a:buNone/>
            </a:pPr>
            <a:r>
              <a:rPr lang="en-US" dirty="0" smtClean="0"/>
              <a:t>External Battery(s)</a:t>
            </a:r>
          </a:p>
          <a:p>
            <a:pPr algn="ctr">
              <a:buNone/>
            </a:pPr>
            <a:r>
              <a:rPr lang="en-US" dirty="0" smtClean="0"/>
              <a:t>USB Flash Drive</a:t>
            </a:r>
          </a:p>
          <a:p>
            <a:pPr algn="ctr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buNone/>
            </a:pPr>
            <a:r>
              <a:rPr lang="en-US" b="1" u="sng" dirty="0" smtClean="0"/>
              <a:t>SOFTWARE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 smtClean="0"/>
              <a:t>Event Scheduling Interface</a:t>
            </a:r>
          </a:p>
          <a:p>
            <a:pPr algn="ctr">
              <a:buNone/>
            </a:pPr>
            <a:r>
              <a:rPr lang="en-US" dirty="0" smtClean="0"/>
              <a:t>USB Transfer Script</a:t>
            </a:r>
          </a:p>
          <a:p>
            <a:pPr algn="ctr">
              <a:buNone/>
            </a:pPr>
            <a:r>
              <a:rPr lang="en-US" dirty="0" smtClean="0"/>
              <a:t>Hoot Daemon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Allow Us To Do?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 smtClean="0"/>
              <a:t>Play audio files at a designated time.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 smtClean="0"/>
              <a:t>Record form environment at designated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Limitations?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524000"/>
            <a:ext cx="6858000" cy="4602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 smtClean="0"/>
              <a:t>You must </a:t>
            </a:r>
            <a:r>
              <a:rPr lang="en-US" sz="2800" b="1" dirty="0" smtClean="0"/>
              <a:t>choose a time of day</a:t>
            </a:r>
            <a:r>
              <a:rPr lang="en-US" sz="2800" dirty="0" smtClean="0"/>
              <a:t> to schedule an event.  This is the only time this event will fire.</a:t>
            </a:r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r>
              <a:rPr lang="en-US" sz="2800" dirty="0" smtClean="0"/>
              <a:t>The </a:t>
            </a:r>
            <a:r>
              <a:rPr lang="en-US" sz="2800" b="1" dirty="0" smtClean="0"/>
              <a:t>battery life</a:t>
            </a:r>
            <a:r>
              <a:rPr lang="en-US" sz="2800" dirty="0" smtClean="0"/>
              <a:t> of the device is very limiting.</a:t>
            </a:r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r>
              <a:rPr lang="en-US" sz="2800" dirty="0" smtClean="0"/>
              <a:t>You </a:t>
            </a:r>
            <a:r>
              <a:rPr lang="en-US" sz="2800" b="1" dirty="0" smtClean="0"/>
              <a:t>need to physically visit</a:t>
            </a:r>
            <a:r>
              <a:rPr lang="en-US" sz="2800" dirty="0" smtClean="0"/>
              <a:t> the device to update schedules, retrieve recordings or interact with the system.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86377"/>
            <a:ext cx="1828800" cy="120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735495" y="2769705"/>
            <a:ext cx="815009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419599"/>
            <a:ext cx="1828800" cy="18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lum bright="-25000" contrast="-23000"/>
          </a:blip>
          <a:stretch>
            <a:fillRect/>
          </a:stretch>
        </p:blipFill>
        <p:spPr bwMode="auto">
          <a:xfrm>
            <a:off x="0" y="1981200"/>
            <a:ext cx="486696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68300" dist="1193800" dir="5280000" sx="83000" sy="83000" algn="ctr" rotWithShape="0">
              <a:srgbClr val="000000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Other Concerns?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724400" cy="50292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dirty="0" smtClean="0"/>
              <a:t>The use of </a:t>
            </a:r>
            <a:r>
              <a:rPr lang="en-US" b="1" dirty="0" smtClean="0"/>
              <a:t>different operating systems</a:t>
            </a:r>
            <a:r>
              <a:rPr lang="en-US" dirty="0" smtClean="0"/>
              <a:t> on the scheduling computer and on the box which is deployed in the wilderness prevents any possibility of building, updating, or maintaining a schedule on the deployed box while in the field, even if all of the necessary peripherals were available.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Improve?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Lets start by standardizing operating systems.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09600" y="2895600"/>
            <a:ext cx="33147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038600" y="2362200"/>
            <a:ext cx="4648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scheduler and daemon should both be fully supported by Windows.  This will provide the optimal support for peripheral driver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support as well as </a:t>
            </a:r>
            <a:r>
              <a:rPr lang="en-US" sz="3200" dirty="0" smtClean="0"/>
              <a:t>provide an additional level of familiarity to the user of the system.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Talk About Hardware!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</a:t>
            </a:r>
            <a:r>
              <a:rPr lang="en-US" dirty="0" err="1" smtClean="0"/>
              <a:t>netbook</a:t>
            </a:r>
            <a:r>
              <a:rPr lang="en-US" dirty="0" smtClean="0"/>
              <a:t> is the perfect solution to our problem.  Switching the daemon to run on a </a:t>
            </a:r>
            <a:r>
              <a:rPr lang="en-US" dirty="0" err="1" smtClean="0"/>
              <a:t>netbook</a:t>
            </a:r>
            <a:r>
              <a:rPr lang="en-US" dirty="0" smtClean="0"/>
              <a:t> would simultaneously solve almost all of the limitations that were  </a:t>
            </a:r>
            <a:r>
              <a:rPr lang="en-US" dirty="0"/>
              <a:t>	</a:t>
            </a:r>
            <a:r>
              <a:rPr lang="en-US" dirty="0" smtClean="0"/>
              <a:t>      discussed previously.  Specifically,                     we can use Windows and the                   default battery life of these                   </a:t>
            </a:r>
            <a:r>
              <a:rPr lang="en-US" dirty="0" err="1" smtClean="0"/>
              <a:t>netbooks</a:t>
            </a:r>
            <a:r>
              <a:rPr lang="en-US" dirty="0" smtClean="0"/>
              <a:t> exceed 10 hrs.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427335">
            <a:off x="5176711" y="2938589"/>
            <a:ext cx="38481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114800" y="6477001"/>
            <a:ext cx="5105400" cy="36933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extrusionClr>
              <a:schemeClr val="tx1"/>
            </a:extrusionClr>
          </a:sp3d>
        </p:spPr>
        <p:txBody>
          <a:bodyPr wrap="square" rtlCol="0">
            <a:spAutoFit/>
          </a:bodyPr>
          <a:lstStyle/>
          <a:p>
            <a:r>
              <a:rPr lang="en-US" b="1" dirty="0" smtClean="0"/>
              <a:t>Samsung N110-12PBK 10.1-Inch Black Netbook </a:t>
            </a:r>
            <a:r>
              <a:rPr lang="en-US" b="1" dirty="0" smtClean="0">
                <a:hlinkClick r:id="rId3"/>
              </a:rPr>
              <a:t>----&gt;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We Want More…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524000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04800" dist="1155700" dir="534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600200"/>
            <a:ext cx="53340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If the increased batter life of 10+ hours is still insufficient, a solar charger can be used to trickle charge the low-powered </a:t>
            </a:r>
            <a:r>
              <a:rPr lang="en-US" dirty="0" err="1" smtClean="0"/>
              <a:t>netbook</a:t>
            </a:r>
            <a:r>
              <a:rPr lang="en-US" dirty="0" smtClean="0"/>
              <a:t> while in the field.  This should provide the benefit of less frequent need to replace batteries on field devices.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40502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&lt;----</a:t>
            </a:r>
            <a:r>
              <a:rPr lang="en-US" dirty="0" smtClean="0"/>
              <a:t> Portable Solar Power Charger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00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http://www.netbookcrunch.com/best-netbook-solar-chargers/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Audio Input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200" y="1646094"/>
            <a:ext cx="4014720" cy="25015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2800" y="1604329"/>
            <a:ext cx="401472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Yamaha USB Speakers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 err="1"/>
              <a:t>Sennheiser</a:t>
            </a:r>
            <a:r>
              <a:rPr lang="en-US" dirty="0"/>
              <a:t> Microphone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USB adapter cables 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Lets Look At The Software!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Couldn’t we do more with the software than play and record audio at a given time of day?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 smtClean="0"/>
              <a:t>What if we could setup a variety of </a:t>
            </a:r>
            <a:r>
              <a:rPr lang="en-US" b="1" dirty="0" smtClean="0"/>
              <a:t>triggers</a:t>
            </a:r>
            <a:r>
              <a:rPr lang="en-US" dirty="0" smtClean="0"/>
              <a:t> which could be used to </a:t>
            </a:r>
            <a:r>
              <a:rPr lang="en-US" b="1" dirty="0" smtClean="0"/>
              <a:t>initialize action sequences</a:t>
            </a:r>
            <a:r>
              <a:rPr lang="en-US" dirty="0" smtClean="0"/>
              <a:t>?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Types Of Triggers?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Of Day – Based off of system clock.</a:t>
            </a:r>
          </a:p>
          <a:p>
            <a:r>
              <a:rPr lang="en-US" dirty="0" smtClean="0"/>
              <a:t>Sensors</a:t>
            </a:r>
          </a:p>
          <a:p>
            <a:pPr lvl="1"/>
            <a:r>
              <a:rPr lang="en-US" dirty="0" smtClean="0"/>
              <a:t>Movement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Light</a:t>
            </a:r>
          </a:p>
          <a:p>
            <a:pPr lvl="1"/>
            <a:r>
              <a:rPr lang="en-US" dirty="0" smtClean="0"/>
              <a:t>Audio (</a:t>
            </a:r>
            <a:r>
              <a:rPr lang="en-US" dirty="0" err="1" smtClean="0"/>
              <a:t>Mic</a:t>
            </a:r>
            <a:r>
              <a:rPr lang="en-US" dirty="0" smtClean="0"/>
              <a:t> w/ threshold)</a:t>
            </a:r>
          </a:p>
          <a:p>
            <a:r>
              <a:rPr lang="en-US" dirty="0" smtClean="0"/>
              <a:t>Video</a:t>
            </a:r>
          </a:p>
          <a:p>
            <a:r>
              <a:rPr lang="en-US" dirty="0" smtClean="0"/>
              <a:t>Combinations of requirements.</a:t>
            </a:r>
            <a:endParaRPr lang="en-US" dirty="0"/>
          </a:p>
        </p:txBody>
      </p:sp>
      <p:pic>
        <p:nvPicPr>
          <p:cNvPr id="717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2743200"/>
            <a:ext cx="90267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 rot="2904142">
            <a:off x="5280129" y="2339871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7543800" y="381000"/>
            <a:ext cx="1382661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0" y="381000"/>
            <a:ext cx="1757984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3200400" y="2133600"/>
            <a:ext cx="232625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Action Sequences?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trigger could activate any combination of the below actions in a sequence.</a:t>
            </a:r>
          </a:p>
          <a:p>
            <a:r>
              <a:rPr lang="en-US" dirty="0" smtClean="0"/>
              <a:t>Actions:</a:t>
            </a:r>
          </a:p>
          <a:p>
            <a:pPr lvl="1"/>
            <a:r>
              <a:rPr lang="en-US" dirty="0" smtClean="0"/>
              <a:t>Play Audio</a:t>
            </a:r>
          </a:p>
          <a:p>
            <a:pPr lvl="1"/>
            <a:r>
              <a:rPr lang="en-US" dirty="0" smtClean="0"/>
              <a:t>Record Audio</a:t>
            </a:r>
          </a:p>
          <a:p>
            <a:pPr lvl="1"/>
            <a:r>
              <a:rPr lang="en-US" dirty="0" smtClean="0"/>
              <a:t>Record Video</a:t>
            </a:r>
          </a:p>
          <a:p>
            <a:pPr lvl="1"/>
            <a:r>
              <a:rPr lang="en-US" dirty="0" smtClean="0"/>
              <a:t>Record Sensor Readings</a:t>
            </a:r>
          </a:p>
          <a:p>
            <a:pPr lvl="1"/>
            <a:endParaRPr lang="en-US" dirty="0"/>
          </a:p>
          <a:p>
            <a:r>
              <a:rPr lang="en-US" dirty="0" smtClean="0"/>
              <a:t>Successive Actions or Simultaneous Actions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133600"/>
            <a:ext cx="1800225" cy="964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15909076">
            <a:off x="-420221" y="3658659"/>
            <a:ext cx="1910609" cy="911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29000" y="2590800"/>
            <a:ext cx="1414035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349274" y="3124200"/>
            <a:ext cx="3185126" cy="239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Other Improvements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b="1" u="sng" dirty="0" smtClean="0"/>
              <a:t>In-Field Scheduling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The scheduler (action center) would support both importing a schedule created on another machine as well as on-the-fly creation of schedules using the I/O peripherals provided by the </a:t>
            </a:r>
            <a:r>
              <a:rPr lang="en-US" dirty="0" err="1" smtClean="0"/>
              <a:t>netbook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b="1" u="sng" dirty="0" smtClean="0"/>
              <a:t>Remote Accessible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 smtClean="0"/>
              <a:t>The files and data recorded by the </a:t>
            </a:r>
            <a:r>
              <a:rPr lang="en-US" dirty="0" err="1" smtClean="0"/>
              <a:t>netbook</a:t>
            </a:r>
            <a:r>
              <a:rPr lang="en-US" dirty="0" smtClean="0"/>
              <a:t> should be available via a server.  This data could be accessed via standard wireless networking (802.11x) as well as via the internet in regions where cell service is available by using mobile broadband wireless.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172645" y="4953000"/>
            <a:ext cx="2313755" cy="210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Operating System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720" y="1764186"/>
            <a:ext cx="4014720" cy="32129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2800" y="1604329"/>
            <a:ext cx="4014720" cy="4526396"/>
          </a:xfrm>
          <a:ln/>
        </p:spPr>
        <p:txBody>
          <a:bodyPr>
            <a:normAutofit lnSpcReduction="10000"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 err="1"/>
              <a:t>Ubuntu</a:t>
            </a:r>
            <a:r>
              <a:rPr lang="en-US" dirty="0"/>
              <a:t> 9.10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Karmic Koala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System has been modified.</a:t>
            </a:r>
          </a:p>
          <a:p>
            <a:pPr marL="1175057" lvl="2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Removed support for  on board audio</a:t>
            </a:r>
          </a:p>
          <a:p>
            <a:pPr marL="1175057" lvl="2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ALSA has been modified to treat USB speakers and Microphone as a single device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  <a:ln/>
        </p:spPr>
        <p:txBody>
          <a:bodyPr tIns="35202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System Start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480" y="1859235"/>
            <a:ext cx="4014720" cy="40151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2800" y="1604329"/>
            <a:ext cx="401472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System startup scripts  and OS scripts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Detect USB Drive</a:t>
            </a:r>
          </a:p>
          <a:p>
            <a:pPr marL="1175057" lvl="2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Program files to system</a:t>
            </a:r>
          </a:p>
          <a:p>
            <a:pPr marL="1175057" lvl="2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Upload Audio files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Start Hoot Daemon</a:t>
            </a:r>
          </a:p>
          <a:p>
            <a:pPr marL="783372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Set wake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Microsoft Office PowerPoint</Application>
  <PresentationFormat>On-screen Show (4:3)</PresentationFormat>
  <Paragraphs>274</Paragraphs>
  <Slides>74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Hoot</vt:lpstr>
      <vt:lpstr>Overview</vt:lpstr>
      <vt:lpstr>Requirements</vt:lpstr>
      <vt:lpstr>Other Requirements</vt:lpstr>
      <vt:lpstr>Hardware</vt:lpstr>
      <vt:lpstr>The Hoot System Hardware</vt:lpstr>
      <vt:lpstr>Audio Input</vt:lpstr>
      <vt:lpstr>Operating System</vt:lpstr>
      <vt:lpstr>System Start</vt:lpstr>
      <vt:lpstr>Hardware Specifications</vt:lpstr>
      <vt:lpstr>Hardware Specifications</vt:lpstr>
      <vt:lpstr>Hardware Specifications</vt:lpstr>
      <vt:lpstr>Hardware Specifications</vt:lpstr>
      <vt:lpstr>Software</vt:lpstr>
      <vt:lpstr>Overview</vt:lpstr>
      <vt:lpstr>Slide 16</vt:lpstr>
      <vt:lpstr>Slide 17</vt:lpstr>
      <vt:lpstr>Slide 18</vt:lpstr>
      <vt:lpstr>Slide 19</vt:lpstr>
      <vt:lpstr>Scheduler GUI</vt:lpstr>
      <vt:lpstr>Software Requirements</vt:lpstr>
      <vt:lpstr>Installation</vt:lpstr>
      <vt:lpstr>Installation</vt:lpstr>
      <vt:lpstr>Installation Complete!</vt:lpstr>
      <vt:lpstr>Creating a Schedule</vt:lpstr>
      <vt:lpstr>Creating a Schedule</vt:lpstr>
      <vt:lpstr>Creating a Category</vt:lpstr>
      <vt:lpstr>Creating a Category</vt:lpstr>
      <vt:lpstr>Creating a Category</vt:lpstr>
      <vt:lpstr>Adding Audio</vt:lpstr>
      <vt:lpstr>Adding Audio</vt:lpstr>
      <vt:lpstr>Adding Audio</vt:lpstr>
      <vt:lpstr>Adding Audio</vt:lpstr>
      <vt:lpstr>Creating Event</vt:lpstr>
      <vt:lpstr>Creating Event</vt:lpstr>
      <vt:lpstr>Viewing All Events</vt:lpstr>
      <vt:lpstr>Viewing All Events</vt:lpstr>
      <vt:lpstr>Viewing Specific Event</vt:lpstr>
      <vt:lpstr>Viewing Specific Event</vt:lpstr>
      <vt:lpstr>Copy Selected Events</vt:lpstr>
      <vt:lpstr>Copy Selected Events</vt:lpstr>
      <vt:lpstr>Paste Selected Events</vt:lpstr>
      <vt:lpstr>Paste Selected Events</vt:lpstr>
      <vt:lpstr>Exporting Schedule</vt:lpstr>
      <vt:lpstr>Exporting Schedule</vt:lpstr>
      <vt:lpstr>Exporting Schedule</vt:lpstr>
      <vt:lpstr>Exporting Schedule</vt:lpstr>
      <vt:lpstr>Notes:</vt:lpstr>
      <vt:lpstr>Hoot Daemon</vt:lpstr>
      <vt:lpstr>Installation</vt:lpstr>
      <vt:lpstr>System Limitations</vt:lpstr>
      <vt:lpstr>Limitations</vt:lpstr>
      <vt:lpstr>Current Status</vt:lpstr>
      <vt:lpstr>Current Status</vt:lpstr>
      <vt:lpstr>Testing</vt:lpstr>
      <vt:lpstr>Scheduler</vt:lpstr>
      <vt:lpstr>Audio Handling Sample Test Cases</vt:lpstr>
      <vt:lpstr>Events Sample Test Cases</vt:lpstr>
      <vt:lpstr>Schedule Handling Sample Test Cases</vt:lpstr>
      <vt:lpstr>Bugs Discovered</vt:lpstr>
      <vt:lpstr>Hardware / hootd  </vt:lpstr>
      <vt:lpstr>The Future of Hoot</vt:lpstr>
      <vt:lpstr>What Do We Have Now?</vt:lpstr>
      <vt:lpstr>What Does This Allow Us To Do?</vt:lpstr>
      <vt:lpstr>What Are The Limitations?</vt:lpstr>
      <vt:lpstr>Any Other Concerns?</vt:lpstr>
      <vt:lpstr>How Can We Improve?</vt:lpstr>
      <vt:lpstr>Lets Talk About Hardware!</vt:lpstr>
      <vt:lpstr>But We Want More…</vt:lpstr>
      <vt:lpstr>Okay, Lets Look At The Software!</vt:lpstr>
      <vt:lpstr>What Types Of Triggers?</vt:lpstr>
      <vt:lpstr>What Type Of Action Sequences?</vt:lpstr>
      <vt:lpstr>Some Other Improvements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Hoot</dc:title>
  <dc:creator>Neophile</dc:creator>
  <cp:lastModifiedBy>Windows User</cp:lastModifiedBy>
  <cp:revision>84</cp:revision>
  <dcterms:created xsi:type="dcterms:W3CDTF">2006-08-16T00:00:00Z</dcterms:created>
  <dcterms:modified xsi:type="dcterms:W3CDTF">2010-05-06T15:33:54Z</dcterms:modified>
</cp:coreProperties>
</file>